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232E-730E-4B01-952C-FA0128EF635D}" type="datetimeFigureOut">
              <a:rPr lang="es-ES" smtClean="0"/>
              <a:t>14/04/2011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D262-F356-4760-9999-8CA9D2AAC3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9487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232E-730E-4B01-952C-FA0128EF635D}" type="datetimeFigureOut">
              <a:rPr lang="es-ES" smtClean="0"/>
              <a:t>14/04/2011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D262-F356-4760-9999-8CA9D2AAC3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1868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232E-730E-4B01-952C-FA0128EF635D}" type="datetimeFigureOut">
              <a:rPr lang="es-ES" smtClean="0"/>
              <a:t>14/04/2011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D262-F356-4760-9999-8CA9D2AAC3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712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232E-730E-4B01-952C-FA0128EF635D}" type="datetimeFigureOut">
              <a:rPr lang="es-ES" smtClean="0"/>
              <a:t>14/04/2011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D262-F356-4760-9999-8CA9D2AAC3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4769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232E-730E-4B01-952C-FA0128EF635D}" type="datetimeFigureOut">
              <a:rPr lang="es-ES" smtClean="0"/>
              <a:t>14/04/2011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D262-F356-4760-9999-8CA9D2AAC3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0458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232E-730E-4B01-952C-FA0128EF635D}" type="datetimeFigureOut">
              <a:rPr lang="es-ES" smtClean="0"/>
              <a:t>14/04/2011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D262-F356-4760-9999-8CA9D2AAC3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861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232E-730E-4B01-952C-FA0128EF635D}" type="datetimeFigureOut">
              <a:rPr lang="es-ES" smtClean="0"/>
              <a:t>14/04/2011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D262-F356-4760-9999-8CA9D2AAC3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8336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232E-730E-4B01-952C-FA0128EF635D}" type="datetimeFigureOut">
              <a:rPr lang="es-ES" smtClean="0"/>
              <a:t>14/04/2011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D262-F356-4760-9999-8CA9D2AAC3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5936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232E-730E-4B01-952C-FA0128EF635D}" type="datetimeFigureOut">
              <a:rPr lang="es-ES" smtClean="0"/>
              <a:t>14/04/2011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D262-F356-4760-9999-8CA9D2AAC3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8770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232E-730E-4B01-952C-FA0128EF635D}" type="datetimeFigureOut">
              <a:rPr lang="es-ES" smtClean="0"/>
              <a:t>14/04/2011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D262-F356-4760-9999-8CA9D2AAC3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0155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232E-730E-4B01-952C-FA0128EF635D}" type="datetimeFigureOut">
              <a:rPr lang="es-ES" smtClean="0"/>
              <a:t>14/04/2011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D262-F356-4760-9999-8CA9D2AAC3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277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1232E-730E-4B01-952C-FA0128EF635D}" type="datetimeFigureOut">
              <a:rPr lang="es-ES" smtClean="0"/>
              <a:t>14/04/2011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BD262-F356-4760-9999-8CA9D2AAC3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0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84708"/>
              </p:ext>
            </p:extLst>
          </p:nvPr>
        </p:nvGraphicFramePr>
        <p:xfrm>
          <a:off x="5508104" y="4869160"/>
          <a:ext cx="34080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804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smtClean="0"/>
                        <a:t>Construcción de un relé</a:t>
                      </a:r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mtClean="0"/>
                        <a:t>Componentes</a:t>
                      </a:r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mtClean="0"/>
                        <a:t>Construcción del electroimán</a:t>
                      </a:r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mtClean="0"/>
                        <a:t>Funcionamiento</a:t>
                      </a:r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Rectángulo">
            <a:hlinkClick r:id="rId4" action="ppaction://hlinksldjump"/>
          </p:cNvPr>
          <p:cNvSpPr/>
          <p:nvPr/>
        </p:nvSpPr>
        <p:spPr>
          <a:xfrm>
            <a:off x="5580112" y="5229200"/>
            <a:ext cx="3240360" cy="36004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>
            <a:hlinkClick r:id="rId5" action="ppaction://hlinksldjump"/>
          </p:cNvPr>
          <p:cNvSpPr/>
          <p:nvPr/>
        </p:nvSpPr>
        <p:spPr>
          <a:xfrm>
            <a:off x="5580112" y="5589240"/>
            <a:ext cx="3240360" cy="36004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>
            <a:hlinkClick r:id="rId6" action="ppaction://hlinksldjump"/>
          </p:cNvPr>
          <p:cNvSpPr/>
          <p:nvPr/>
        </p:nvSpPr>
        <p:spPr>
          <a:xfrm>
            <a:off x="5638459" y="5978660"/>
            <a:ext cx="3240360" cy="36004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073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006290"/>
            <a:ext cx="5615984" cy="4019392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smtClean="0"/>
              <a:t>Componentes</a:t>
            </a:r>
            <a:endParaRPr lang="es-ES" sz="3600"/>
          </a:p>
        </p:txBody>
      </p:sp>
      <p:sp>
        <p:nvSpPr>
          <p:cNvPr id="5" name="4 CuadroTexto"/>
          <p:cNvSpPr txBox="1"/>
          <p:nvPr/>
        </p:nvSpPr>
        <p:spPr>
          <a:xfrm>
            <a:off x="6516216" y="5301208"/>
            <a:ext cx="2390654" cy="9233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s-ES" b="1" smtClean="0"/>
              <a:t>1</a:t>
            </a:r>
            <a:r>
              <a:rPr lang="es-ES" smtClean="0"/>
              <a:t>   Tira metálica flexible</a:t>
            </a:r>
          </a:p>
          <a:p>
            <a:r>
              <a:rPr lang="es-ES" b="1" smtClean="0"/>
              <a:t>2</a:t>
            </a:r>
            <a:r>
              <a:rPr lang="es-ES" smtClean="0"/>
              <a:t>   Electroimán</a:t>
            </a:r>
          </a:p>
          <a:p>
            <a:r>
              <a:rPr lang="es-ES" b="1" smtClean="0"/>
              <a:t>3 </a:t>
            </a:r>
            <a:r>
              <a:rPr lang="es-ES" smtClean="0"/>
              <a:t>  Pulsador</a:t>
            </a: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4421157" y="213285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>
                <a:solidFill>
                  <a:srgbClr val="FF0000"/>
                </a:solidFill>
              </a:rPr>
              <a:t>1</a:t>
            </a:r>
            <a:endParaRPr lang="es-ES">
              <a:solidFill>
                <a:srgbClr val="FF0000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854170" y="206084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>
                <a:solidFill>
                  <a:srgbClr val="FF0000"/>
                </a:solidFill>
              </a:rPr>
              <a:t>2</a:t>
            </a:r>
            <a:endParaRPr lang="es-ES">
              <a:solidFill>
                <a:srgbClr val="FF0000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7789393" y="143951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>
                <a:solidFill>
                  <a:srgbClr val="FF0000"/>
                </a:solidFill>
              </a:rPr>
              <a:t>3</a:t>
            </a:r>
            <a:endParaRPr lang="es-ES">
              <a:solidFill>
                <a:srgbClr val="FF0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2712" y="2855615"/>
            <a:ext cx="2736305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" smtClean="0"/>
              <a:t>Se puede construir un relé con un electroimán y una tira de hojalata que sea lo suficientemente larga y flexible como para que se mueva con facilidad al ser atraída por el electroimán.</a:t>
            </a:r>
          </a:p>
          <a:p>
            <a:r>
              <a:rPr lang="es-ES" smtClean="0"/>
              <a:t>El pulsador del circuito de control también se fabrica con hojalata.</a:t>
            </a:r>
            <a:endParaRPr lang="es-ES"/>
          </a:p>
        </p:txBody>
      </p:sp>
      <p:sp>
        <p:nvSpPr>
          <p:cNvPr id="10" name="9 Botón de acción: Comienzo">
            <a:hlinkClick r:id="" action="ppaction://hlinkshowjump?jump=firstslide" highlightClick="1"/>
          </p:cNvPr>
          <p:cNvSpPr/>
          <p:nvPr/>
        </p:nvSpPr>
        <p:spPr>
          <a:xfrm>
            <a:off x="467544" y="6224538"/>
            <a:ext cx="648072" cy="44482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249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635333" y="1484784"/>
            <a:ext cx="4968552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ES" dirty="0" smtClean="0"/>
              <a:t>El electroimán se puede construir fácilmente con un </a:t>
            </a:r>
            <a:r>
              <a:rPr lang="es-ES" smtClean="0"/>
              <a:t>clavo </a:t>
            </a:r>
            <a:r>
              <a:rPr lang="es-ES" smtClean="0"/>
              <a:t>o un </a:t>
            </a:r>
            <a:r>
              <a:rPr lang="es-ES" smtClean="0"/>
              <a:t>tornillo </a:t>
            </a:r>
            <a:r>
              <a:rPr lang="es-ES" smtClean="0"/>
              <a:t>de acero </a:t>
            </a:r>
            <a:r>
              <a:rPr lang="es-ES" dirty="0" smtClean="0"/>
              <a:t>y </a:t>
            </a:r>
            <a:r>
              <a:rPr lang="es-ES" smtClean="0"/>
              <a:t>cable </a:t>
            </a:r>
            <a:r>
              <a:rPr lang="es-ES" smtClean="0"/>
              <a:t>fino. </a:t>
            </a:r>
          </a:p>
          <a:p>
            <a:r>
              <a:rPr lang="es-ES" smtClean="0"/>
              <a:t>Bastará </a:t>
            </a:r>
            <a:r>
              <a:rPr lang="es-ES" dirty="0" smtClean="0"/>
              <a:t>con enrollar el cable alrededor del perno, procurando que las vueltas queden bien juntas y ordenadas formando una bobina y conectar sus extremos a </a:t>
            </a:r>
            <a:r>
              <a:rPr lang="es-ES" smtClean="0"/>
              <a:t>una </a:t>
            </a:r>
            <a:r>
              <a:rPr lang="es-ES" smtClean="0"/>
              <a:t>pila.</a:t>
            </a:r>
            <a:endParaRPr lang="es-ES" dirty="0" smtClean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41824" y="2272671"/>
            <a:ext cx="2376264" cy="5189246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smtClean="0"/>
              <a:t>Construcción del electroimán</a:t>
            </a:r>
            <a:endParaRPr lang="es-ES" sz="3600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717032"/>
            <a:ext cx="3067367" cy="2300525"/>
          </a:xfrm>
          <a:prstGeom prst="rect">
            <a:avLst/>
          </a:prstGeom>
        </p:spPr>
      </p:pic>
      <p:sp>
        <p:nvSpPr>
          <p:cNvPr id="7" name="6 Botón de acción: Comienzo">
            <a:hlinkClick r:id="" action="ppaction://hlinkshowjump?jump=firstslide" highlightClick="1"/>
          </p:cNvPr>
          <p:cNvSpPr/>
          <p:nvPr/>
        </p:nvSpPr>
        <p:spPr>
          <a:xfrm>
            <a:off x="467544" y="6224538"/>
            <a:ext cx="648072" cy="44482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816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170" y="1916832"/>
            <a:ext cx="5286375" cy="375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smtClean="0"/>
              <a:t>Funcionamiento</a:t>
            </a:r>
            <a:endParaRPr lang="es-ES" sz="3600"/>
          </a:p>
        </p:txBody>
      </p:sp>
      <p:sp>
        <p:nvSpPr>
          <p:cNvPr id="2" name="1 Rectángulo"/>
          <p:cNvSpPr/>
          <p:nvPr/>
        </p:nvSpPr>
        <p:spPr>
          <a:xfrm>
            <a:off x="251520" y="1124744"/>
            <a:ext cx="3456384" cy="2385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ES" smtClean="0"/>
              <a:t>Al activarse, el </a:t>
            </a:r>
            <a:r>
              <a:rPr lang="es-ES"/>
              <a:t>electroimán</a:t>
            </a:r>
            <a:r>
              <a:rPr lang="es-ES"/>
              <a:t>, </a:t>
            </a:r>
            <a:r>
              <a:rPr lang="es-ES" smtClean="0"/>
              <a:t>atrae  a la tira metálica y se cierra el interruptor del circuito que queremos controlar.</a:t>
            </a:r>
            <a:endParaRPr lang="es-ES"/>
          </a:p>
          <a:p>
            <a:r>
              <a:rPr lang="es-ES"/>
              <a:t>Si deja de pasar la corriente a través del electroimán, </a:t>
            </a:r>
            <a:r>
              <a:rPr lang="es-ES"/>
              <a:t>la </a:t>
            </a:r>
            <a:r>
              <a:rPr lang="es-ES" smtClean="0"/>
              <a:t>tira vuelve </a:t>
            </a:r>
            <a:r>
              <a:rPr lang="es-ES"/>
              <a:t>a su sitio y se abre </a:t>
            </a:r>
            <a:r>
              <a:rPr lang="es-ES"/>
              <a:t>el </a:t>
            </a:r>
            <a:r>
              <a:rPr lang="es-ES" smtClean="0"/>
              <a:t>interruptor.</a:t>
            </a:r>
            <a:endParaRPr lang="es-ES"/>
          </a:p>
        </p:txBody>
      </p:sp>
      <p:sp>
        <p:nvSpPr>
          <p:cNvPr id="3" name="2 CuadroTexto"/>
          <p:cNvSpPr txBox="1"/>
          <p:nvPr/>
        </p:nvSpPr>
        <p:spPr>
          <a:xfrm>
            <a:off x="6804248" y="5805264"/>
            <a:ext cx="1915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mtClean="0">
                <a:solidFill>
                  <a:schemeClr val="accent1"/>
                </a:solidFill>
              </a:rPr>
              <a:t>Circuito de control</a:t>
            </a:r>
            <a:endParaRPr lang="es-ES">
              <a:solidFill>
                <a:schemeClr val="accent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851920" y="5805264"/>
            <a:ext cx="2032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>
                <a:solidFill>
                  <a:schemeClr val="accent1"/>
                </a:solidFill>
              </a:rPr>
              <a:t>Circuito </a:t>
            </a:r>
            <a:r>
              <a:rPr lang="es-ES" smtClean="0">
                <a:solidFill>
                  <a:schemeClr val="accent1"/>
                </a:solidFill>
              </a:rPr>
              <a:t>a controlar</a:t>
            </a:r>
            <a:endParaRPr lang="es-ES">
              <a:solidFill>
                <a:schemeClr val="accent1"/>
              </a:solidFill>
            </a:endParaRPr>
          </a:p>
        </p:txBody>
      </p:sp>
      <p:sp>
        <p:nvSpPr>
          <p:cNvPr id="8" name="7 Botón de acción: Comienzo">
            <a:hlinkClick r:id="" action="ppaction://hlinkshowjump?jump=firstslide" highlightClick="1"/>
          </p:cNvPr>
          <p:cNvSpPr/>
          <p:nvPr/>
        </p:nvSpPr>
        <p:spPr>
          <a:xfrm>
            <a:off x="467544" y="6224538"/>
            <a:ext cx="648072" cy="44482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444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169</Words>
  <Application>Microsoft Office PowerPoint</Application>
  <PresentationFormat>Presentación en pantalla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Construcción de un relé</dc:title>
  <dc:creator>Enrique Sanchez Ludeña</dc:creator>
  <cp:lastModifiedBy>Enrique Sanchez Ludeña</cp:lastModifiedBy>
  <cp:revision>7</cp:revision>
  <dcterms:created xsi:type="dcterms:W3CDTF">2011-02-09T15:57:38Z</dcterms:created>
  <dcterms:modified xsi:type="dcterms:W3CDTF">2011-04-14T09:48:45Z</dcterms:modified>
</cp:coreProperties>
</file>